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![width:850 centernotop](pre-processing_agnostic.png)
&lt;div style="color: black; font-size: 30px; margin-top: 30px; text-align: center; "&gt;
  &lt;b&gt;Clothing-agnostic Processing Flow &lt;/b&gt;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### SPADE Residual Block
![width:1200 centernotop](ResBlock.png)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Evaluation Metrics
 - Structural Similarity Index (SSIM)
 $SSIM(x, y) = \frac{(2\mu_x\mu_y + C_1)(2\sigma_{xy} + C_2)}{(\mu_x^2 + \mu_y^2 + C_1)(\sigma_x^2 + \sigma_y^2 + C_2)}$
 - Mean Squared Error (MSE)
 $MSE(x, y) = \frac{1}{n}\sum_{i=1}^{n}(x_i - y_i)^2$
 - Learned Perceptual Image Patch Similarity (LPIPS)
 $LPIPS(x, y) = \frac{1}{N}\sum_{i=1}^{N}|f_i(x) - f_i(y)|_2$
---
 ## Evaluation Metrics
&lt;div style="display:flex;flex-direction:row;"&gt;
&lt;div style="display:flex;gap:0px;flex-direction:column;align-items:left"&gt;
&lt;span style="font-size:30px;"&gt;
 - Structural Similarity Index (SSIM)
 $SSIM(x, y) = \frac{(2\mu_x\mu_y + C_1)(2\sigma_{xy} + C_2)}{(\mu_x^2 + \mu_y^2 + C_1)(\sigma_x^2 + \sigma_y^2 + C_2)}$
 - Mean Squared Error (MSE)
 $MSE(x, y) = \frac{1}{n}\sum_{i=1}^{n}(x_i - y_i)^2$
 - Learned Perceptual Image Patch Similarity (LPIPS)
 $LPIPS(x, y) = \frac{1}{N}\sum_{i=1}^{N}|f_i(x) - f_i(y)|_2$
&lt;/span&gt;
&lt;/div&gt;
&lt;div style="display:flex;flex-direction:column;justify-content:center;align-items:right"&gt;
&lt;span style="font-size:30px;"&gt; 
With $x$ and $y$ are the two images being compared
&lt;/span&gt;
&lt;/div&gt;
&lt;/div&gt;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![width:900 centernotop](app-overview.png)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|&lt;span style="font-size:30px"&gt;Suitable for mobile apps and e-commerce platforms &lt;/span&gt; | &lt;span style="font-size:30px"&gt;Commonly used in virtual reality (VR) applications and high-end fashion industry &lt;/span&gt;|&lt;span style="font-size:30px"&gt;Used in various applications for versatile try-on experiences &lt;/span&gt;|
- Virtual try-on with diffusion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2023-08-23T03:49:44Z</dcterms:created>
  <dcterms:modified xsi:type="dcterms:W3CDTF">2023-08-23T03:49:44Z</dcterms:modified>
</cp:coreProperties>
</file>